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0D1DE-7983-486C-8628-41A45ABED836}" v="1" dt="2025-01-07T09:28:26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Cook" userId="b19380ad-fbad-4b38-ab9a-4f3f4f7666e1" providerId="ADAL" clId="{21C0D1DE-7983-486C-8628-41A45ABED836}"/>
    <pc:docChg chg="custSel addSld modSld">
      <pc:chgData name="Michael Cook" userId="b19380ad-fbad-4b38-ab9a-4f3f4f7666e1" providerId="ADAL" clId="{21C0D1DE-7983-486C-8628-41A45ABED836}" dt="2025-01-07T09:28:32.053" v="6" actId="14100"/>
      <pc:docMkLst>
        <pc:docMk/>
      </pc:docMkLst>
      <pc:sldChg chg="addSp delSp modSp new mod">
        <pc:chgData name="Michael Cook" userId="b19380ad-fbad-4b38-ab9a-4f3f4f7666e1" providerId="ADAL" clId="{21C0D1DE-7983-486C-8628-41A45ABED836}" dt="2025-01-07T09:28:32.053" v="6" actId="14100"/>
        <pc:sldMkLst>
          <pc:docMk/>
          <pc:sldMk cId="297021452" sldId="256"/>
        </pc:sldMkLst>
        <pc:spChg chg="del">
          <ac:chgData name="Michael Cook" userId="b19380ad-fbad-4b38-ab9a-4f3f4f7666e1" providerId="ADAL" clId="{21C0D1DE-7983-486C-8628-41A45ABED836}" dt="2025-01-07T09:28:19.298" v="1" actId="478"/>
          <ac:spMkLst>
            <pc:docMk/>
            <pc:sldMk cId="297021452" sldId="256"/>
            <ac:spMk id="2" creationId="{013C1799-D50D-0FF1-9055-6556FFF0D9C8}"/>
          </ac:spMkLst>
        </pc:spChg>
        <pc:spChg chg="del">
          <ac:chgData name="Michael Cook" userId="b19380ad-fbad-4b38-ab9a-4f3f4f7666e1" providerId="ADAL" clId="{21C0D1DE-7983-486C-8628-41A45ABED836}" dt="2025-01-07T09:28:22.912" v="2" actId="478"/>
          <ac:spMkLst>
            <pc:docMk/>
            <pc:sldMk cId="297021452" sldId="256"/>
            <ac:spMk id="3" creationId="{A67A66C3-28EA-D1FF-E604-7F63D20F0247}"/>
          </ac:spMkLst>
        </pc:spChg>
        <pc:picChg chg="add mod">
          <ac:chgData name="Michael Cook" userId="b19380ad-fbad-4b38-ab9a-4f3f4f7666e1" providerId="ADAL" clId="{21C0D1DE-7983-486C-8628-41A45ABED836}" dt="2025-01-07T09:28:32.053" v="6" actId="14100"/>
          <ac:picMkLst>
            <pc:docMk/>
            <pc:sldMk cId="297021452" sldId="256"/>
            <ac:picMk id="5" creationId="{614AADB4-1104-FB66-D3D9-2E117A5363A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25BD0-5E17-1A5B-63ED-FFA66BFEB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CC715-698D-50A4-868E-ABDFF57AC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B3C30-09B7-8B55-EC45-7CFF45A25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57D23-00BA-28BC-48A2-1937D028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86193-69E8-13A4-AAE6-F30BED44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77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F246F-CC06-B494-1C02-ADAB82DF3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56F59-4E27-FCB9-B3CF-8C9A0D752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76DA6-E9F0-9077-F183-8DC2CF0C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862B8-2FBC-8CA9-6FE4-839D97032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98748-76BB-0CCB-895E-6C591FCC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96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92A51C-C2D1-DC5F-4BC6-3D101F7589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48B0C4-2900-B70A-9255-C75344134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E3309-3B74-AC4C-4D2D-AB5728FCA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8B72C-296F-8ECA-79E5-2331DEA4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4BE6B-E364-8048-44A9-1AE8FBDA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77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2630A-D2CA-2474-A4C6-29C2B8224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4E5B2-8D7A-C826-2828-B4520988F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48521-AE3B-2582-E66F-89BE589A9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C7A49-A3EC-FEC4-B7F5-E6434F45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1D89A-D868-2319-5921-3CAE25823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98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C3A01-8527-51BA-2887-19D62ED05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6AD63-72B2-1096-4132-4829801F6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1AB25-3E8D-3FCE-C449-052C59D11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2CFC-87B5-12CA-EEB9-E7BC80385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52A65-052B-5646-6D84-40EFE9FA3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52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2184C-6DAA-FB86-19E3-0FD75434A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929F5-7BBB-5E8D-3E86-589DB139E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1C201-5C22-E608-86E4-C8C3A0DE0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17A4-CCB4-A222-4EBD-D56E031A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5CF99-6619-4954-44A7-28945A278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38297-0E2C-2D21-D983-03B9C28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39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FF7BC-0903-02AB-8D7D-7F680F19D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6E947-E385-16E2-F40B-CFDC7B76E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62644-F97A-E713-A7AD-E4059737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69FB26-1DB9-6BDD-298A-4E2D584FF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AA651C-EDF9-7314-C1D2-79B7C2740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0503F1-A1C8-63E3-109E-0C51528D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784030-BDAD-EF60-B50B-4C0DA7C1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DD7598-4419-8350-A2E8-F7B70A71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46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8E80E-27EA-E499-2CCF-4D48769CE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76432C-9AF1-3F5C-27DD-56B90647B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92636-5AE1-254B-358E-5A7F645E9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30D61-F005-D15B-2372-F697AA2A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83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67D9E-12C1-DC21-F440-F0245A2D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0AC9EC-F38D-8F87-0E0F-2B1F9D57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8D5FA4-4900-B411-0EC0-459EB1786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39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D02F3-574B-1703-421A-FA66E8F7D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6E4C-E846-9C32-CA4C-A0DF850C5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E9040-8671-6F48-A2D1-FC44FE4F3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7F4E6-92E8-AEBD-BF41-CA92DE92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45CE6-39D1-2E73-D201-E4BDD340E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93061-99EA-B437-43B1-6ABCDE2A7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7630-EEFF-A1DA-A1AD-8858E5A1A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DF54F7-08E2-A38A-5550-2EF494BE4A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F92A0-02F3-36D9-3ACB-869E494C1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9D8A6-D0B7-31C0-E69F-8860AFD5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441DD-E8A7-9CD6-52EA-310407F1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8D02A-8C79-1963-F851-BF135EA6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34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3616A0-8F62-6241-9518-E9172AE90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F6C2A-AF41-FD30-720A-3E8AA5B92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89434-F720-74C8-D76F-29BEDB9C68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F8C2C5-D738-4735-BAB8-863E2386917F}" type="datetimeFigureOut">
              <a:rPr lang="en-GB" smtClean="0"/>
              <a:t>07/01/2025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8390F-4303-73D0-6A06-16FE9F6DE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A8C89-ACB8-6B82-18CE-7BBBC8A75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E130C4-0AC8-47A7-8671-FE23EED39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7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earing a black sweater&#10;&#10;Description automatically generated">
            <a:extLst>
              <a:ext uri="{FF2B5EF4-FFF2-40B4-BE49-F238E27FC236}">
                <a16:creationId xmlns:a16="http://schemas.microsoft.com/office/drawing/2014/main" id="{614AADB4-1104-FB66-D3D9-2E117A536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499" y="1870070"/>
            <a:ext cx="1879167" cy="241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21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Cook</dc:creator>
  <cp:lastModifiedBy>Michael Cook</cp:lastModifiedBy>
  <cp:revision>1</cp:revision>
  <dcterms:created xsi:type="dcterms:W3CDTF">2025-01-07T09:28:13Z</dcterms:created>
  <dcterms:modified xsi:type="dcterms:W3CDTF">2025-01-07T09:28:33Z</dcterms:modified>
</cp:coreProperties>
</file>